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8" r:id="rId2"/>
    <p:sldId id="293" r:id="rId3"/>
    <p:sldId id="316" r:id="rId4"/>
    <p:sldId id="317" r:id="rId5"/>
    <p:sldId id="295" r:id="rId6"/>
    <p:sldId id="327" r:id="rId7"/>
    <p:sldId id="318" r:id="rId8"/>
    <p:sldId id="331" r:id="rId9"/>
    <p:sldId id="320" r:id="rId10"/>
    <p:sldId id="323" r:id="rId11"/>
    <p:sldId id="328" r:id="rId12"/>
    <p:sldId id="324" r:id="rId13"/>
    <p:sldId id="325" r:id="rId14"/>
    <p:sldId id="326" r:id="rId15"/>
    <p:sldId id="332" r:id="rId16"/>
    <p:sldId id="333" r:id="rId17"/>
    <p:sldId id="334" r:id="rId18"/>
    <p:sldId id="321" r:id="rId19"/>
    <p:sldId id="329" r:id="rId20"/>
    <p:sldId id="322" r:id="rId21"/>
    <p:sldId id="289" r:id="rId22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6607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2344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407212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出エジプト</a:t>
            </a:r>
            <a:r>
              <a:rPr lang="ja-JP" altLang="en-US" sz="7200" dirty="0"/>
              <a:t>４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うみをさいてすすめ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出エジプト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１４：５－２８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7/img/2017052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12" y="-48821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4069" y="967259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 smtClean="0"/>
              <a:t>モーセのことば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86" y="3318031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6600" dirty="0" smtClean="0"/>
              <a:t>出エジプト１４：１３－１４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5663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521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2484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52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52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472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Israel went into the midst of the sea, upon dry ground, while the waters stood like a wall upon each s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97"/>
            <a:ext cx="10114163" cy="76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8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52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366"/>
            <a:ext cx="9777380" cy="75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9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7/img/2017052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7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2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051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7/img/2017052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86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766362" y="4984139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http://ce.ag-j.or.jp/guide/2017/img/2017062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2279"/>
            <a:ext cx="4765786" cy="3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e.ag-j.or.jp/guide/2017/img/20170625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62" y="1027908"/>
            <a:ext cx="4855938" cy="35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0521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88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ce.ag-j.or.jp/guide/2017/img/2017051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9085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http://ce.ag-j.or.jp/guide/2017/img/2017051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2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20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52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33</Words>
  <Application>Microsoft Office PowerPoint</Application>
  <PresentationFormat>A4 210 x 297 mm</PresentationFormat>
  <Paragraphs>8</Paragraphs>
  <Slides>21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出エジプト４  うみをさいてすすめ  出エジプト １４：５－２８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モーセのことば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36</cp:revision>
  <dcterms:created xsi:type="dcterms:W3CDTF">2020-02-20T04:06:50Z</dcterms:created>
  <dcterms:modified xsi:type="dcterms:W3CDTF">2020-03-18T03:45:02Z</dcterms:modified>
</cp:coreProperties>
</file>